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comments/comment2.xml" ContentType="application/vnd.openxmlformats-officedocument.presentationml.comments+xml"/>
  <Override PartName="/ppt/charts/style1.xml" ContentType="application/vnd.ms-office.chartstyle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charts/colors1.xml" ContentType="application/vnd.ms-office.chartcolorstyle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5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s/slide140.xml" ContentType="application/vnd.openxmlformats-officedocument.presentationml.slide+xml"/>
  <Override PartName="/ppt/slides/slide160.xml" ContentType="application/vnd.openxmlformats-officedocument.presentationml.slid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slideLayouts/slideLayout80.xml" ContentType="application/vnd.openxmlformats-officedocument.presentationml.slideLayout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diagrams/drawing10.xml" ContentType="application/vnd.ms-office.drawingml.diagramDrawing+xml"/>
  <Override PartName="/ppt/diagrams/colors10.xml" ContentType="application/vnd.openxmlformats-officedocument.drawingml.diagramColors+xml"/>
  <Override PartName="/ppt/diagrams/quickStyle10.xml" ContentType="application/vnd.openxmlformats-officedocument.drawingml.diagramStyle+xml"/>
  <Override PartName="/ppt/slideLayouts/slideLayout90.xml" ContentType="application/vnd.openxmlformats-officedocument.presentationml.slideLayout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73" r:id="rId10"/>
    <p:sldId id="274" r:id="rId11"/>
    <p:sldId id="275" r:id="rId12"/>
    <p:sldId id="261" r:id="rId13"/>
    <p:sldId id="264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a Souza" initials="GS" lastIdx="2" clrIdx="0">
    <p:extLst>
      <p:ext uri="{19B8F6BF-5375-455C-9EA6-DF929625EA0E}">
        <p15:presenceInfo xmlns:p15="http://schemas.microsoft.com/office/powerpoint/2012/main" userId="S::gsouza_learn4everes.onmicrosoft.com#ext#@bergwelten.eu::534dd7f7-e012-4084-847a-ce7536fc275f" providerId="AD"/>
      </p:ext>
    </p:extLst>
  </p:cmAuthor>
  <p:cmAuthor id="2" name="Alessandro Trovato" initials="AT" lastIdx="1" clrIdx="1">
    <p:extLst>
      <p:ext uri="{19B8F6BF-5375-455C-9EA6-DF929625EA0E}">
        <p15:presenceInfo xmlns:p15="http://schemas.microsoft.com/office/powerpoint/2012/main" userId="Alessandro Trova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C_2E9A7B6D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6T07:35:20.020" idx="1">
    <p:pos x="10" y="10"/>
    <p:text>Inserir um plano de fundo na cor preta.
</p:text>
    <p:extLst>
      <p:ext uri="{C676402C-5697-4E1C-873F-D02D1690AC5C}">
        <p15:threadingInfo xmlns:p15="http://schemas.microsoft.com/office/powerpoint/2012/main" timeZoneBias="480"/>
      </p:ext>
    </p:extLst>
  </p:cm>
  <p:cm authorId="2" dt="2019-01-16T16:44:10.573" idx="1">
    <p:pos x="10" y="146"/>
    <p:text>Ficou melhor com um tom claro.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6T07:36:24.318" idx="2">
    <p:pos x="10" y="10"/>
    <p:text>Diminuir um pouco o balão  de conversação
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/>
            <a:t>Devon Harris, Diretor da </a:t>
          </a:r>
          <a:r>
            <a:rPr lang="pt-BR" err="1"/>
            <a:t>R&amp;D</a:t>
          </a:r>
          <a:endParaRPr lang="pt-BR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Devon Harris, Diretor da </a:t>
          </a:r>
          <a:r>
            <a:rPr lang="pt-BR" sz="3200" kern="1200" err="1"/>
            <a:t>R&amp;D</a:t>
          </a:r>
          <a:endParaRPr lang="pt-BR" sz="3200" kern="120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477-E5D6-413F-A0B8-E5E9AA3D6C70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CFFD1-8942-41A0-A2FB-D3903334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31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aos participantes para desligar o celular.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49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Pedir para a plateia preencher a pesquisa antes de continuar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06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0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slide" Target="slide140.xml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11046689" y="6006258"/>
            <a:ext cx="657225" cy="600075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3916908" y="1290851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222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2274929" y="5537317"/>
            <a:ext cx="971265" cy="842287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259309" y="5254388"/>
            <a:ext cx="1665026" cy="1603612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62FDAD8-2079-40D1-A2D0-7D937675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3" y="1841941"/>
            <a:ext cx="4998791" cy="26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B65548B-41BB-402C-888A-B6EFCAB0C1A2}"/>
              </a:ext>
            </a:extLst>
          </p:cNvPr>
          <p:cNvSpPr txBox="1"/>
          <p:nvPr/>
        </p:nvSpPr>
        <p:spPr>
          <a:xfrm>
            <a:off x="6529012" y="2613392"/>
            <a:ext cx="5239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	 A Red30 sempre esteve na vanguarda              do design. A paixão deles pela tecnologia me deixa orgulhoso de projetar elementos de drone para eles. ”</a:t>
            </a:r>
          </a:p>
          <a:p>
            <a:endParaRPr lang="pt-BR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Devon Harris, Diretor da R&amp;D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03B24BC-6254-40A0-BB3C-7FCA082CDBDC}"/>
              </a:ext>
            </a:extLst>
          </p:cNvPr>
          <p:cNvSpPr txBox="1"/>
          <p:nvPr/>
        </p:nvSpPr>
        <p:spPr>
          <a:xfrm>
            <a:off x="6874882" y="23210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4873499"/>
                  </p:ext>
                </p:extLst>
              </p:nvPr>
            </p:nvGraphicFramePr>
            <p:xfrm>
              <a:off x="9547413" y="3206283"/>
              <a:ext cx="791883" cy="445434"/>
            </p:xfrm>
            <a:graphic>
              <a:graphicData uri="http://schemas.microsoft.com/office/powerpoint/2016/slidezoom">
                <pslz:sldZm>
                  <pslz:sldZmObj sldId="268" cId="781876077">
                    <pslz:zmPr id="{82A24F5B-8ADF-44B0-9294-36792120FC80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1883" cy="4454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7413" y="3206283"/>
                <a:ext cx="791883" cy="44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376843"/>
                  </p:ext>
                </p:extLst>
              </p:nvPr>
            </p:nvGraphicFramePr>
            <p:xfrm>
              <a:off x="1666598" y="2796570"/>
              <a:ext cx="570247" cy="320764"/>
            </p:xfrm>
            <a:graphic>
              <a:graphicData uri="http://schemas.microsoft.com/office/powerpoint/2016/slidezoom">
                <pslz:sldZm>
                  <pslz:sldZmObj sldId="270" cId="1295768031">
                    <pslz:zmPr id="{DA31B86F-4F53-4CCF-A711-6A242D360353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247" cy="3207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6598" y="2796570"/>
                <a:ext cx="570247" cy="320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5773003" y="3429000"/>
            <a:ext cx="5930911" cy="3177333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-4044108" y="3429000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C536DE-84D4-498F-8346-C2D0783EC226}"/>
              </a:ext>
            </a:extLst>
          </p:cNvPr>
          <p:cNvSpPr txBox="1"/>
          <p:nvPr/>
        </p:nvSpPr>
        <p:spPr>
          <a:xfrm>
            <a:off x="5773003" y="2844225"/>
            <a:ext cx="570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Tudo começa com uma conversa.</a:t>
            </a:r>
          </a:p>
        </p:txBody>
      </p:sp>
    </p:spTree>
    <p:extLst>
      <p:ext uri="{BB962C8B-B14F-4D97-AF65-F5344CB8AC3E}">
        <p14:creationId xmlns:p14="http://schemas.microsoft.com/office/powerpoint/2010/main" val="35951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E2B42475-AD1C-40A7-A0E5-9D81D86E432C}"/>
</file>

<file path=customXml/itemProps2.xml><?xml version="1.0" encoding="utf-8"?>
<ds:datastoreItem xmlns:ds="http://schemas.openxmlformats.org/officeDocument/2006/customXml" ds:itemID="{30F2F6DF-25E6-40A6-8930-9983C95A4224}"/>
</file>

<file path=customXml/itemProps3.xml><?xml version="1.0" encoding="utf-8"?>
<ds:datastoreItem xmlns:ds="http://schemas.openxmlformats.org/officeDocument/2006/customXml" ds:itemID="{B813B2B3-0CAD-4EBD-A04B-1178CE43A2E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</TotalTime>
  <Words>174</Words>
  <Application>Microsoft Office PowerPoint</Application>
  <PresentationFormat>Widescreen</PresentationFormat>
  <Paragraphs>34</Paragraphs>
  <Slides>18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50</cp:revision>
  <dcterms:created xsi:type="dcterms:W3CDTF">2019-01-16T07:44:31Z</dcterms:created>
  <dcterms:modified xsi:type="dcterms:W3CDTF">2019-01-16T16:09:38Z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